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not noise sensitive  </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not noise sensitive  </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2/4/2023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2/4/2023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2/4/2023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2/4/2023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 – main features conclusions</a:t>
            </a:r>
          </a:p>
          <a:p>
            <a:r>
              <a:rPr lang="en-US" dirty="0"/>
              <a:t>Unsupervised and Supervised learning mixed model</a:t>
            </a:r>
          </a:p>
          <a:p>
            <a:r>
              <a:rPr lang="en-US" dirty="0"/>
              <a:t>Models errors &amp; accuracy  </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2596333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273</TotalTime>
  <Words>781</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Amasis MT Pro</vt:lpstr>
      <vt:lpstr>-apple-system</vt:lpstr>
      <vt:lpstr>Calibri</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8</cp:revision>
  <dcterms:created xsi:type="dcterms:W3CDTF">2023-02-04T11:16:51Z</dcterms:created>
  <dcterms:modified xsi:type="dcterms:W3CDTF">2023-02-04T18:02:00Z</dcterms:modified>
</cp:coreProperties>
</file>